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0D276"/>
    <a:srgbClr val="FFFFFF"/>
    <a:srgbClr val="976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5402" autoAdjust="0"/>
  </p:normalViewPr>
  <p:slideViewPr>
    <p:cSldViewPr showGuides="1">
      <p:cViewPr>
        <p:scale>
          <a:sx n="140" d="100"/>
          <a:sy n="140" d="100"/>
        </p:scale>
        <p:origin x="-212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9430-FD4F-40DA-9DCB-E0F53E43E24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764FF-50E5-40BB-A0C4-CC7C2767A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3078</Words>
  <Application>Microsoft Macintosh PowerPoint</Application>
  <PresentationFormat>On-screen Show (4:3)</PresentationFormat>
  <Paragraphs>216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Lide, Jodie</dc:creator>
  <cp:lastModifiedBy>Microsoft Office User</cp:lastModifiedBy>
  <cp:revision>177</cp:revision>
  <dcterms:created xsi:type="dcterms:W3CDTF">2013-09-18T13:13:12Z</dcterms:created>
  <dcterms:modified xsi:type="dcterms:W3CDTF">2014-08-28T21:27:02Z</dcterms:modified>
</cp:coreProperties>
</file>